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36333-C541-4CBD-898E-7C5915B4BFA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BD9CC-6A7C-453C-9DB2-761D6AAC6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BD9CC-6A7C-453C-9DB2-761D6AAC60A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A749-F0C3-4296-AC81-242F2EA8EDB0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7BEB-D91B-4DC6-81E5-7F35CF351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592288" cy="576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</a:rPr>
              <a:t>旭ヶ丘マウンテンバイクコース管理業務　図面</a:t>
            </a:r>
            <a:endParaRPr kumimoji="1"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4868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</a:rPr>
              <a:t>対象箇所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4077072"/>
            <a:ext cx="1512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②森のコース</a:t>
            </a:r>
            <a:endParaRPr lang="en-US" altLang="ja-JP" sz="1100" dirty="0" smtClean="0"/>
          </a:p>
          <a:p>
            <a:r>
              <a:rPr kumimoji="1" lang="ja-JP" altLang="en-US" sz="1100" dirty="0" smtClean="0"/>
              <a:t>延長：</a:t>
            </a:r>
            <a:r>
              <a:rPr kumimoji="1" lang="en-US" altLang="ja-JP" sz="1100" dirty="0" smtClean="0"/>
              <a:t>1821m</a:t>
            </a:r>
            <a:endParaRPr kumimoji="1" lang="ja-JP" altLang="en-US" sz="11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1124744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①展望台コース</a:t>
            </a:r>
            <a:endParaRPr lang="en-US" altLang="ja-JP" sz="1100" dirty="0" smtClean="0"/>
          </a:p>
          <a:p>
            <a:r>
              <a:rPr kumimoji="1" lang="ja-JP" altLang="en-US" sz="1100" dirty="0" smtClean="0"/>
              <a:t>延長：</a:t>
            </a:r>
            <a:r>
              <a:rPr kumimoji="1" lang="en-US" altLang="ja-JP" sz="1100" dirty="0" smtClean="0"/>
              <a:t>1,172m</a:t>
            </a:r>
            <a:endParaRPr kumimoji="1" lang="ja-JP" altLang="en-US" sz="11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836712"/>
            <a:ext cx="47544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61048"/>
            <a:ext cx="4842794" cy="288032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5" name="グループ化 14"/>
          <p:cNvGrpSpPr/>
          <p:nvPr/>
        </p:nvGrpSpPr>
        <p:grpSpPr>
          <a:xfrm>
            <a:off x="5726906" y="4152900"/>
            <a:ext cx="278607" cy="626269"/>
            <a:chOff x="5726906" y="4152900"/>
            <a:chExt cx="278607" cy="626269"/>
          </a:xfrm>
        </p:grpSpPr>
        <p:sp>
          <p:nvSpPr>
            <p:cNvPr id="13" name="フリーフォーム 12"/>
            <p:cNvSpPr/>
            <p:nvPr/>
          </p:nvSpPr>
          <p:spPr>
            <a:xfrm>
              <a:off x="5726906" y="4152900"/>
              <a:ext cx="278607" cy="465127"/>
            </a:xfrm>
            <a:custGeom>
              <a:avLst/>
              <a:gdLst>
                <a:gd name="connsiteX0" fmla="*/ 0 w 278607"/>
                <a:gd name="connsiteY0" fmla="*/ 0 h 465127"/>
                <a:gd name="connsiteX1" fmla="*/ 16669 w 278607"/>
                <a:gd name="connsiteY1" fmla="*/ 21431 h 465127"/>
                <a:gd name="connsiteX2" fmla="*/ 23813 w 278607"/>
                <a:gd name="connsiteY2" fmla="*/ 23813 h 465127"/>
                <a:gd name="connsiteX3" fmla="*/ 30957 w 278607"/>
                <a:gd name="connsiteY3" fmla="*/ 28575 h 465127"/>
                <a:gd name="connsiteX4" fmla="*/ 50007 w 278607"/>
                <a:gd name="connsiteY4" fmla="*/ 33338 h 465127"/>
                <a:gd name="connsiteX5" fmla="*/ 64294 w 278607"/>
                <a:gd name="connsiteY5" fmla="*/ 38100 h 465127"/>
                <a:gd name="connsiteX6" fmla="*/ 71438 w 278607"/>
                <a:gd name="connsiteY6" fmla="*/ 45244 h 465127"/>
                <a:gd name="connsiteX7" fmla="*/ 78582 w 278607"/>
                <a:gd name="connsiteY7" fmla="*/ 69056 h 465127"/>
                <a:gd name="connsiteX8" fmla="*/ 85725 w 278607"/>
                <a:gd name="connsiteY8" fmla="*/ 83344 h 465127"/>
                <a:gd name="connsiteX9" fmla="*/ 83344 w 278607"/>
                <a:gd name="connsiteY9" fmla="*/ 102394 h 465127"/>
                <a:gd name="connsiteX10" fmla="*/ 78582 w 278607"/>
                <a:gd name="connsiteY10" fmla="*/ 109538 h 465127"/>
                <a:gd name="connsiteX11" fmla="*/ 73819 w 278607"/>
                <a:gd name="connsiteY11" fmla="*/ 119063 h 465127"/>
                <a:gd name="connsiteX12" fmla="*/ 76200 w 278607"/>
                <a:gd name="connsiteY12" fmla="*/ 140494 h 465127"/>
                <a:gd name="connsiteX13" fmla="*/ 80963 w 278607"/>
                <a:gd name="connsiteY13" fmla="*/ 154781 h 465127"/>
                <a:gd name="connsiteX14" fmla="*/ 83344 w 278607"/>
                <a:gd name="connsiteY14" fmla="*/ 180975 h 465127"/>
                <a:gd name="connsiteX15" fmla="*/ 88107 w 278607"/>
                <a:gd name="connsiteY15" fmla="*/ 195263 h 465127"/>
                <a:gd name="connsiteX16" fmla="*/ 92869 w 278607"/>
                <a:gd name="connsiteY16" fmla="*/ 211931 h 465127"/>
                <a:gd name="connsiteX17" fmla="*/ 95250 w 278607"/>
                <a:gd name="connsiteY17" fmla="*/ 226219 h 465127"/>
                <a:gd name="connsiteX18" fmla="*/ 100013 w 278607"/>
                <a:gd name="connsiteY18" fmla="*/ 240506 h 465127"/>
                <a:gd name="connsiteX19" fmla="*/ 107157 w 278607"/>
                <a:gd name="connsiteY19" fmla="*/ 269081 h 465127"/>
                <a:gd name="connsiteX20" fmla="*/ 111919 w 278607"/>
                <a:gd name="connsiteY20" fmla="*/ 276225 h 465127"/>
                <a:gd name="connsiteX21" fmla="*/ 126207 w 278607"/>
                <a:gd name="connsiteY21" fmla="*/ 288131 h 465127"/>
                <a:gd name="connsiteX22" fmla="*/ 138113 w 278607"/>
                <a:gd name="connsiteY22" fmla="*/ 297656 h 465127"/>
                <a:gd name="connsiteX23" fmla="*/ 154782 w 278607"/>
                <a:gd name="connsiteY23" fmla="*/ 304800 h 465127"/>
                <a:gd name="connsiteX24" fmla="*/ 161925 w 278607"/>
                <a:gd name="connsiteY24" fmla="*/ 309563 h 465127"/>
                <a:gd name="connsiteX25" fmla="*/ 176213 w 278607"/>
                <a:gd name="connsiteY25" fmla="*/ 314325 h 465127"/>
                <a:gd name="connsiteX26" fmla="*/ 185738 w 278607"/>
                <a:gd name="connsiteY26" fmla="*/ 319088 h 465127"/>
                <a:gd name="connsiteX27" fmla="*/ 200025 w 278607"/>
                <a:gd name="connsiteY27" fmla="*/ 323850 h 465127"/>
                <a:gd name="connsiteX28" fmla="*/ 209550 w 278607"/>
                <a:gd name="connsiteY28" fmla="*/ 328613 h 465127"/>
                <a:gd name="connsiteX29" fmla="*/ 238125 w 278607"/>
                <a:gd name="connsiteY29" fmla="*/ 333375 h 465127"/>
                <a:gd name="connsiteX30" fmla="*/ 252413 w 278607"/>
                <a:gd name="connsiteY30" fmla="*/ 342900 h 465127"/>
                <a:gd name="connsiteX31" fmla="*/ 266700 w 278607"/>
                <a:gd name="connsiteY31" fmla="*/ 354806 h 465127"/>
                <a:gd name="connsiteX32" fmla="*/ 271463 w 278607"/>
                <a:gd name="connsiteY32" fmla="*/ 361950 h 465127"/>
                <a:gd name="connsiteX33" fmla="*/ 276225 w 278607"/>
                <a:gd name="connsiteY33" fmla="*/ 376238 h 465127"/>
                <a:gd name="connsiteX34" fmla="*/ 278607 w 278607"/>
                <a:gd name="connsiteY34" fmla="*/ 404813 h 465127"/>
                <a:gd name="connsiteX35" fmla="*/ 276225 w 278607"/>
                <a:gd name="connsiteY35" fmla="*/ 426244 h 465127"/>
                <a:gd name="connsiteX36" fmla="*/ 271463 w 278607"/>
                <a:gd name="connsiteY36" fmla="*/ 440531 h 465127"/>
                <a:gd name="connsiteX37" fmla="*/ 269082 w 278607"/>
                <a:gd name="connsiteY37" fmla="*/ 450056 h 465127"/>
                <a:gd name="connsiteX38" fmla="*/ 264319 w 278607"/>
                <a:gd name="connsiteY38" fmla="*/ 464344 h 4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8607" h="465127">
                  <a:moveTo>
                    <a:pt x="0" y="0"/>
                  </a:moveTo>
                  <a:cubicBezTo>
                    <a:pt x="3787" y="5681"/>
                    <a:pt x="9952" y="16953"/>
                    <a:pt x="16669" y="21431"/>
                  </a:cubicBezTo>
                  <a:cubicBezTo>
                    <a:pt x="18758" y="22823"/>
                    <a:pt x="21568" y="22690"/>
                    <a:pt x="23813" y="23813"/>
                  </a:cubicBezTo>
                  <a:cubicBezTo>
                    <a:pt x="26373" y="25093"/>
                    <a:pt x="28267" y="27597"/>
                    <a:pt x="30957" y="28575"/>
                  </a:cubicBezTo>
                  <a:cubicBezTo>
                    <a:pt x="37108" y="30812"/>
                    <a:pt x="43797" y="31268"/>
                    <a:pt x="50007" y="33338"/>
                  </a:cubicBezTo>
                  <a:lnTo>
                    <a:pt x="64294" y="38100"/>
                  </a:lnTo>
                  <a:cubicBezTo>
                    <a:pt x="66675" y="40481"/>
                    <a:pt x="69767" y="42320"/>
                    <a:pt x="71438" y="45244"/>
                  </a:cubicBezTo>
                  <a:cubicBezTo>
                    <a:pt x="84765" y="68566"/>
                    <a:pt x="57861" y="37971"/>
                    <a:pt x="78582" y="69056"/>
                  </a:cubicBezTo>
                  <a:cubicBezTo>
                    <a:pt x="84736" y="78289"/>
                    <a:pt x="82439" y="73485"/>
                    <a:pt x="85725" y="83344"/>
                  </a:cubicBezTo>
                  <a:cubicBezTo>
                    <a:pt x="84931" y="89694"/>
                    <a:pt x="85028" y="96220"/>
                    <a:pt x="83344" y="102394"/>
                  </a:cubicBezTo>
                  <a:cubicBezTo>
                    <a:pt x="82591" y="105155"/>
                    <a:pt x="80002" y="107053"/>
                    <a:pt x="78582" y="109538"/>
                  </a:cubicBezTo>
                  <a:cubicBezTo>
                    <a:pt x="76821" y="112620"/>
                    <a:pt x="75407" y="115888"/>
                    <a:pt x="73819" y="119063"/>
                  </a:cubicBezTo>
                  <a:cubicBezTo>
                    <a:pt x="74613" y="126207"/>
                    <a:pt x="74790" y="133446"/>
                    <a:pt x="76200" y="140494"/>
                  </a:cubicBezTo>
                  <a:cubicBezTo>
                    <a:pt x="77185" y="145417"/>
                    <a:pt x="80963" y="154781"/>
                    <a:pt x="80963" y="154781"/>
                  </a:cubicBezTo>
                  <a:cubicBezTo>
                    <a:pt x="81757" y="163512"/>
                    <a:pt x="81820" y="172341"/>
                    <a:pt x="83344" y="180975"/>
                  </a:cubicBezTo>
                  <a:cubicBezTo>
                    <a:pt x="84216" y="185919"/>
                    <a:pt x="86890" y="190393"/>
                    <a:pt x="88107" y="195263"/>
                  </a:cubicBezTo>
                  <a:cubicBezTo>
                    <a:pt x="91097" y="207223"/>
                    <a:pt x="89453" y="201683"/>
                    <a:pt x="92869" y="211931"/>
                  </a:cubicBezTo>
                  <a:cubicBezTo>
                    <a:pt x="93663" y="216694"/>
                    <a:pt x="94079" y="221535"/>
                    <a:pt x="95250" y="226219"/>
                  </a:cubicBezTo>
                  <a:cubicBezTo>
                    <a:pt x="96468" y="231089"/>
                    <a:pt x="100013" y="240506"/>
                    <a:pt x="100013" y="240506"/>
                  </a:cubicBezTo>
                  <a:cubicBezTo>
                    <a:pt x="101204" y="247651"/>
                    <a:pt x="102962" y="262788"/>
                    <a:pt x="107157" y="269081"/>
                  </a:cubicBezTo>
                  <a:cubicBezTo>
                    <a:pt x="108744" y="271462"/>
                    <a:pt x="109895" y="274201"/>
                    <a:pt x="111919" y="276225"/>
                  </a:cubicBezTo>
                  <a:cubicBezTo>
                    <a:pt x="130651" y="294958"/>
                    <a:pt x="106702" y="264725"/>
                    <a:pt x="126207" y="288131"/>
                  </a:cubicBezTo>
                  <a:cubicBezTo>
                    <a:pt x="134493" y="298074"/>
                    <a:pt x="126384" y="293747"/>
                    <a:pt x="138113" y="297656"/>
                  </a:cubicBezTo>
                  <a:cubicBezTo>
                    <a:pt x="156051" y="309615"/>
                    <a:pt x="133251" y="295572"/>
                    <a:pt x="154782" y="304800"/>
                  </a:cubicBezTo>
                  <a:cubicBezTo>
                    <a:pt x="157412" y="305927"/>
                    <a:pt x="159310" y="308401"/>
                    <a:pt x="161925" y="309563"/>
                  </a:cubicBezTo>
                  <a:cubicBezTo>
                    <a:pt x="166513" y="311602"/>
                    <a:pt x="171723" y="312080"/>
                    <a:pt x="176213" y="314325"/>
                  </a:cubicBezTo>
                  <a:cubicBezTo>
                    <a:pt x="179388" y="315913"/>
                    <a:pt x="182442" y="317770"/>
                    <a:pt x="185738" y="319088"/>
                  </a:cubicBezTo>
                  <a:cubicBezTo>
                    <a:pt x="190399" y="320952"/>
                    <a:pt x="195535" y="321605"/>
                    <a:pt x="200025" y="323850"/>
                  </a:cubicBezTo>
                  <a:cubicBezTo>
                    <a:pt x="203200" y="325438"/>
                    <a:pt x="206182" y="327490"/>
                    <a:pt x="209550" y="328613"/>
                  </a:cubicBezTo>
                  <a:cubicBezTo>
                    <a:pt x="214771" y="330353"/>
                    <a:pt x="234353" y="332836"/>
                    <a:pt x="238125" y="333375"/>
                  </a:cubicBezTo>
                  <a:cubicBezTo>
                    <a:pt x="242888" y="336550"/>
                    <a:pt x="248366" y="338853"/>
                    <a:pt x="252413" y="342900"/>
                  </a:cubicBezTo>
                  <a:cubicBezTo>
                    <a:pt x="261580" y="352067"/>
                    <a:pt x="256755" y="348176"/>
                    <a:pt x="266700" y="354806"/>
                  </a:cubicBezTo>
                  <a:cubicBezTo>
                    <a:pt x="268288" y="357187"/>
                    <a:pt x="270301" y="359335"/>
                    <a:pt x="271463" y="361950"/>
                  </a:cubicBezTo>
                  <a:cubicBezTo>
                    <a:pt x="273502" y="366538"/>
                    <a:pt x="276225" y="376238"/>
                    <a:pt x="276225" y="376238"/>
                  </a:cubicBezTo>
                  <a:cubicBezTo>
                    <a:pt x="277019" y="385763"/>
                    <a:pt x="278607" y="395255"/>
                    <a:pt x="278607" y="404813"/>
                  </a:cubicBezTo>
                  <a:cubicBezTo>
                    <a:pt x="278607" y="412001"/>
                    <a:pt x="277635" y="419196"/>
                    <a:pt x="276225" y="426244"/>
                  </a:cubicBezTo>
                  <a:cubicBezTo>
                    <a:pt x="275240" y="431166"/>
                    <a:pt x="272680" y="435661"/>
                    <a:pt x="271463" y="440531"/>
                  </a:cubicBezTo>
                  <a:cubicBezTo>
                    <a:pt x="270669" y="443706"/>
                    <a:pt x="269724" y="446847"/>
                    <a:pt x="269082" y="450056"/>
                  </a:cubicBezTo>
                  <a:cubicBezTo>
                    <a:pt x="266068" y="465127"/>
                    <a:pt x="271611" y="464344"/>
                    <a:pt x="264319" y="464344"/>
                  </a:cubicBezTo>
                </a:path>
              </a:pathLst>
            </a:custGeom>
            <a:ln w="31750">
              <a:solidFill>
                <a:srgbClr val="00F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910263" y="4610100"/>
              <a:ext cx="90936" cy="169069"/>
            </a:xfrm>
            <a:custGeom>
              <a:avLst/>
              <a:gdLst>
                <a:gd name="connsiteX0" fmla="*/ 0 w 90936"/>
                <a:gd name="connsiteY0" fmla="*/ 169069 h 169069"/>
                <a:gd name="connsiteX1" fmla="*/ 4762 w 90936"/>
                <a:gd name="connsiteY1" fmla="*/ 161925 h 169069"/>
                <a:gd name="connsiteX2" fmla="*/ 9525 w 90936"/>
                <a:gd name="connsiteY2" fmla="*/ 147638 h 169069"/>
                <a:gd name="connsiteX3" fmla="*/ 23812 w 90936"/>
                <a:gd name="connsiteY3" fmla="*/ 126206 h 169069"/>
                <a:gd name="connsiteX4" fmla="*/ 28575 w 90936"/>
                <a:gd name="connsiteY4" fmla="*/ 119063 h 169069"/>
                <a:gd name="connsiteX5" fmla="*/ 33337 w 90936"/>
                <a:gd name="connsiteY5" fmla="*/ 107156 h 169069"/>
                <a:gd name="connsiteX6" fmla="*/ 35718 w 90936"/>
                <a:gd name="connsiteY6" fmla="*/ 88106 h 169069"/>
                <a:gd name="connsiteX7" fmla="*/ 52387 w 90936"/>
                <a:gd name="connsiteY7" fmla="*/ 66675 h 169069"/>
                <a:gd name="connsiteX8" fmla="*/ 59531 w 90936"/>
                <a:gd name="connsiteY8" fmla="*/ 64294 h 169069"/>
                <a:gd name="connsiteX9" fmla="*/ 64293 w 90936"/>
                <a:gd name="connsiteY9" fmla="*/ 57150 h 169069"/>
                <a:gd name="connsiteX10" fmla="*/ 71437 w 90936"/>
                <a:gd name="connsiteY10" fmla="*/ 54769 h 169069"/>
                <a:gd name="connsiteX11" fmla="*/ 73818 w 90936"/>
                <a:gd name="connsiteY11" fmla="*/ 47625 h 169069"/>
                <a:gd name="connsiteX12" fmla="*/ 78581 w 90936"/>
                <a:gd name="connsiteY12" fmla="*/ 40481 h 169069"/>
                <a:gd name="connsiteX13" fmla="*/ 83343 w 90936"/>
                <a:gd name="connsiteY13" fmla="*/ 26194 h 169069"/>
                <a:gd name="connsiteX14" fmla="*/ 90487 w 90936"/>
                <a:gd name="connsiteY14" fmla="*/ 9525 h 169069"/>
                <a:gd name="connsiteX15" fmla="*/ 90487 w 90936"/>
                <a:gd name="connsiteY15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936" h="169069">
                  <a:moveTo>
                    <a:pt x="0" y="169069"/>
                  </a:moveTo>
                  <a:cubicBezTo>
                    <a:pt x="1587" y="166688"/>
                    <a:pt x="3600" y="164540"/>
                    <a:pt x="4762" y="161925"/>
                  </a:cubicBezTo>
                  <a:cubicBezTo>
                    <a:pt x="6801" y="157338"/>
                    <a:pt x="6740" y="151815"/>
                    <a:pt x="9525" y="147638"/>
                  </a:cubicBezTo>
                  <a:lnTo>
                    <a:pt x="23812" y="126206"/>
                  </a:lnTo>
                  <a:cubicBezTo>
                    <a:pt x="25399" y="123825"/>
                    <a:pt x="27512" y="121720"/>
                    <a:pt x="28575" y="119063"/>
                  </a:cubicBezTo>
                  <a:lnTo>
                    <a:pt x="33337" y="107156"/>
                  </a:lnTo>
                  <a:cubicBezTo>
                    <a:pt x="34131" y="100806"/>
                    <a:pt x="33566" y="94133"/>
                    <a:pt x="35718" y="88106"/>
                  </a:cubicBezTo>
                  <a:cubicBezTo>
                    <a:pt x="37196" y="83967"/>
                    <a:pt x="47030" y="70246"/>
                    <a:pt x="52387" y="66675"/>
                  </a:cubicBezTo>
                  <a:cubicBezTo>
                    <a:pt x="54476" y="65283"/>
                    <a:pt x="57150" y="65088"/>
                    <a:pt x="59531" y="64294"/>
                  </a:cubicBezTo>
                  <a:cubicBezTo>
                    <a:pt x="61118" y="61913"/>
                    <a:pt x="62058" y="58938"/>
                    <a:pt x="64293" y="57150"/>
                  </a:cubicBezTo>
                  <a:cubicBezTo>
                    <a:pt x="66253" y="55582"/>
                    <a:pt x="69662" y="56544"/>
                    <a:pt x="71437" y="54769"/>
                  </a:cubicBezTo>
                  <a:cubicBezTo>
                    <a:pt x="73212" y="52994"/>
                    <a:pt x="72695" y="49870"/>
                    <a:pt x="73818" y="47625"/>
                  </a:cubicBezTo>
                  <a:cubicBezTo>
                    <a:pt x="75098" y="45065"/>
                    <a:pt x="76993" y="42862"/>
                    <a:pt x="78581" y="40481"/>
                  </a:cubicBezTo>
                  <a:cubicBezTo>
                    <a:pt x="80168" y="35719"/>
                    <a:pt x="81098" y="30684"/>
                    <a:pt x="83343" y="26194"/>
                  </a:cubicBezTo>
                  <a:cubicBezTo>
                    <a:pt x="85265" y="22350"/>
                    <a:pt x="89786" y="14432"/>
                    <a:pt x="90487" y="9525"/>
                  </a:cubicBezTo>
                  <a:cubicBezTo>
                    <a:pt x="90936" y="6382"/>
                    <a:pt x="90487" y="3175"/>
                    <a:pt x="90487" y="0"/>
                  </a:cubicBezTo>
                </a:path>
              </a:pathLst>
            </a:custGeom>
            <a:ln w="31750">
              <a:solidFill>
                <a:srgbClr val="00F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8" name="直線矢印コネクタ 17"/>
          <p:cNvCxnSpPr/>
          <p:nvPr/>
        </p:nvCxnSpPr>
        <p:spPr>
          <a:xfrm flipH="1">
            <a:off x="5868144" y="4293096"/>
            <a:ext cx="576064" cy="0"/>
          </a:xfrm>
          <a:prstGeom prst="straightConnector1">
            <a:avLst/>
          </a:prstGeom>
          <a:ln>
            <a:solidFill>
              <a:srgbClr val="00F6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444208" y="4005064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00F66F"/>
                </a:solidFill>
                <a:latin typeface="メイリオ" pitchFamily="50" charset="-128"/>
                <a:ea typeface="メイリオ" pitchFamily="50" charset="-128"/>
              </a:rPr>
              <a:t>ダブル</a:t>
            </a:r>
            <a:endParaRPr kumimoji="1" lang="en-US" altLang="ja-JP" sz="1000" b="1" dirty="0" smtClean="0">
              <a:solidFill>
                <a:srgbClr val="00F66F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000" b="1" dirty="0" smtClean="0">
                <a:solidFill>
                  <a:srgbClr val="00F66F"/>
                </a:solidFill>
                <a:latin typeface="メイリオ" pitchFamily="50" charset="-128"/>
                <a:ea typeface="メイリオ" pitchFamily="50" charset="-128"/>
              </a:rPr>
              <a:t>トラック箇所</a:t>
            </a:r>
            <a:endParaRPr kumimoji="1" lang="en-US" altLang="ja-JP" sz="1000" b="1" dirty="0" smtClean="0">
              <a:solidFill>
                <a:srgbClr val="00F66F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000" b="1" dirty="0" smtClean="0">
                <a:solidFill>
                  <a:srgbClr val="00F66F"/>
                </a:solidFill>
                <a:latin typeface="メイリオ" pitchFamily="50" charset="-128"/>
                <a:ea typeface="メイリオ" pitchFamily="50" charset="-128"/>
              </a:rPr>
              <a:t>コース中心線より両側</a:t>
            </a:r>
            <a:r>
              <a:rPr lang="en-US" altLang="ja-JP" sz="1000" b="1" dirty="0" smtClean="0">
                <a:solidFill>
                  <a:srgbClr val="00F66F"/>
                </a:solidFill>
                <a:latin typeface="メイリオ" pitchFamily="50" charset="-128"/>
                <a:ea typeface="メイリオ" pitchFamily="50" charset="-128"/>
              </a:rPr>
              <a:t>2.0m</a:t>
            </a:r>
          </a:p>
          <a:p>
            <a:r>
              <a:rPr kumimoji="1" lang="ja-JP" altLang="en-US" sz="1000" b="1" dirty="0" smtClean="0">
                <a:solidFill>
                  <a:srgbClr val="00F66F"/>
                </a:solidFill>
                <a:latin typeface="メイリオ" pitchFamily="50" charset="-128"/>
                <a:ea typeface="メイリオ" pitchFamily="50" charset="-128"/>
              </a:rPr>
              <a:t>延長</a:t>
            </a:r>
            <a:r>
              <a:rPr kumimoji="1" lang="en-US" altLang="ja-JP" sz="1000" b="1" dirty="0" smtClean="0">
                <a:solidFill>
                  <a:srgbClr val="00F66F"/>
                </a:solidFill>
                <a:latin typeface="メイリオ" pitchFamily="50" charset="-128"/>
                <a:ea typeface="メイリオ" pitchFamily="50" charset="-128"/>
              </a:rPr>
              <a:t>592m</a:t>
            </a:r>
            <a:endParaRPr kumimoji="1" lang="ja-JP" altLang="en-US" sz="1000" b="1" dirty="0">
              <a:solidFill>
                <a:srgbClr val="00F66F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us27002</cp:lastModifiedBy>
  <cp:revision>1</cp:revision>
  <dcterms:created xsi:type="dcterms:W3CDTF">2024-05-10T04:17:46Z</dcterms:created>
  <dcterms:modified xsi:type="dcterms:W3CDTF">2024-05-10T05:34:29Z</dcterms:modified>
</cp:coreProperties>
</file>